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1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371AC-F533-4ACD-B787-5F9C64626529}" type="datetimeFigureOut">
              <a:rPr lang="pl-PL" smtClean="0"/>
              <a:t>24.06.2021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3A0D-7794-4E74-A192-99098CA292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51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4155-B9C1-48E5-B03F-B2E1E182398E}" type="datetime1">
              <a:rPr lang="pl-PL" smtClean="0"/>
              <a:t>24.06.2021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3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4F17-C07A-4C57-9E4C-E7C6ED2982AF}" type="datetime1">
              <a:rPr lang="pl-PL" smtClean="0"/>
              <a:t>24.06.2021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07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F4D-61CF-4E5F-B7CC-87395BF8FA7D}" type="datetime1">
              <a:rPr lang="pl-PL" smtClean="0"/>
              <a:t>24.06.2021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87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58D-2CFC-4A28-BF3C-E4F00CA026F8}" type="datetime1">
              <a:rPr lang="pl-PL" smtClean="0"/>
              <a:t>24.06.2021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3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E80-31CE-497D-A50E-F4D6F343E662}" type="datetime1">
              <a:rPr lang="pl-PL" smtClean="0"/>
              <a:t>24.06.2021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27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CC0B-737E-49A5-87FF-D16345313BAF}" type="datetime1">
              <a:rPr lang="pl-PL" smtClean="0"/>
              <a:t>24.06.2021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B996-E1D7-4BD7-873C-49B997C57651}" type="datetime1">
              <a:rPr lang="pl-PL" smtClean="0"/>
              <a:t>24.06.2021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16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A7DF-4725-4EAC-A07B-83DBB2D08285}" type="datetime1">
              <a:rPr lang="pl-PL" smtClean="0"/>
              <a:t>24.06.2021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65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71D-03F7-42F4-BD8F-245B637E0575}" type="datetime1">
              <a:rPr lang="pl-PL" smtClean="0"/>
              <a:t>24.06.2021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43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9619-4D3D-432B-B297-69B1DD995C96}" type="datetime1">
              <a:rPr lang="pl-PL" smtClean="0"/>
              <a:t>24.06.2021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54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6D5-1B9A-4D00-BE6E-C6651AA671B2}" type="datetime1">
              <a:rPr lang="pl-PL" smtClean="0"/>
              <a:t>24.06.2021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68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0C22-B6AC-4EE6-AF0F-2C114D7FD51F}" type="datetime1">
              <a:rPr lang="pl-PL" smtClean="0"/>
              <a:t>24.06.2021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44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0" y="431800"/>
            <a:ext cx="11069833" cy="501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NiSW_-_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590" y="5449464"/>
            <a:ext cx="1952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5682825"/>
            <a:ext cx="825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759200" y="5626894"/>
            <a:ext cx="53776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Projekt "MOJA PASJA - MOJA PRZYSZŁOŚĆ"</a:t>
            </a:r>
          </a:p>
          <a:p>
            <a:r>
              <a:rPr lang="pl-PL" sz="1400" dirty="0"/>
              <a:t>Dofinansowano z programu "Społeczna odpowiedzialność nauki"  </a:t>
            </a:r>
            <a:br>
              <a:rPr lang="pl-PL" sz="1400" dirty="0"/>
            </a:br>
            <a:r>
              <a:rPr lang="pl-PL" sz="1400" dirty="0"/>
              <a:t>Ministra Nauki i Szkolnictwa Wyższego.</a:t>
            </a:r>
            <a:br>
              <a:rPr lang="pl-PL" sz="1400" dirty="0"/>
            </a:br>
            <a:r>
              <a:rPr lang="pl-PL" sz="1400" dirty="0"/>
              <a:t>Nr umowy SONP/SP/463655/2020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026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/>
              <a:t>Podstawy programowania robotów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Czym jest robotyka?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D0C686E-E3E8-4AB0-96CF-DCF1E1B28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45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70F7EF7B-9A06-4A34-AF51-C11CF2CF9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/>
              <a:t>Podstawy programowania robotów</a:t>
            </a:r>
          </a:p>
        </p:txBody>
      </p:sp>
      <p:pic>
        <p:nvPicPr>
          <p:cNvPr id="1026" name="Picture 2" descr="Maszyna żakardowa – Wikipedia, wolna encykl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16" y="1897331"/>
            <a:ext cx="237172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Krosno Jacquard'a - Historia komput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Krosno Jacquard'a - Historia kompute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49" y="2173556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52" y="1676077"/>
            <a:ext cx="2815157" cy="422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16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7546" y="0"/>
            <a:ext cx="9119991" cy="1325563"/>
          </a:xfrm>
        </p:spPr>
        <p:txBody>
          <a:bodyPr/>
          <a:lstStyle/>
          <a:p>
            <a:r>
              <a:rPr lang="pl-PL" dirty="0"/>
              <a:t>Podstawy programowania robotów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7494" y="885005"/>
            <a:ext cx="10515600" cy="419167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Algorytm działania</a:t>
            </a: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4153545" y="1343882"/>
            <a:ext cx="2146516" cy="488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812224" y="1403314"/>
            <a:ext cx="175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START</a:t>
            </a:r>
          </a:p>
        </p:txBody>
      </p:sp>
      <p:cxnSp>
        <p:nvCxnSpPr>
          <p:cNvPr id="7" name="Łącznik prosty ze strzałką 6"/>
          <p:cNvCxnSpPr>
            <a:stCxn id="4" idx="4"/>
          </p:cNvCxnSpPr>
          <p:nvPr/>
        </p:nvCxnSpPr>
        <p:spPr>
          <a:xfrm>
            <a:off x="5226803" y="1832079"/>
            <a:ext cx="0" cy="294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zaokrąglony 7"/>
          <p:cNvSpPr/>
          <p:nvPr/>
        </p:nvSpPr>
        <p:spPr>
          <a:xfrm>
            <a:off x="4153545" y="2126547"/>
            <a:ext cx="2146516" cy="488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153545" y="2126547"/>
            <a:ext cx="214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Komputer nie działa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5226803" y="2614743"/>
            <a:ext cx="0" cy="294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mb 9"/>
          <p:cNvSpPr/>
          <p:nvPr/>
        </p:nvSpPr>
        <p:spPr>
          <a:xfrm>
            <a:off x="4374396" y="2909211"/>
            <a:ext cx="1704814" cy="119337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4572000" y="3182730"/>
            <a:ext cx="162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Podpięty do zasilania?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>
            <a:off x="6079210" y="3505895"/>
            <a:ext cx="57731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6079210" y="3182730"/>
            <a:ext cx="57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6656522" y="3228896"/>
            <a:ext cx="2123268" cy="735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6656522" y="3228896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Podepnij do zasilania</a:t>
            </a:r>
          </a:p>
        </p:txBody>
      </p:sp>
      <p:cxnSp>
        <p:nvCxnSpPr>
          <p:cNvPr id="20" name="Łącznik prosty ze strzałką 19"/>
          <p:cNvCxnSpPr>
            <a:stCxn id="10" idx="2"/>
          </p:cNvCxnSpPr>
          <p:nvPr/>
        </p:nvCxnSpPr>
        <p:spPr>
          <a:xfrm>
            <a:off x="5226803" y="4102581"/>
            <a:ext cx="0" cy="371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zaokrąglony 21"/>
          <p:cNvSpPr/>
          <p:nvPr/>
        </p:nvSpPr>
        <p:spPr>
          <a:xfrm>
            <a:off x="4206499" y="6048605"/>
            <a:ext cx="2123268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4206499" y="6048604"/>
            <a:ext cx="212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Kup nowy komputer</a:t>
            </a:r>
          </a:p>
        </p:txBody>
      </p:sp>
      <p:sp>
        <p:nvSpPr>
          <p:cNvPr id="26" name="Romb 25"/>
          <p:cNvSpPr/>
          <p:nvPr/>
        </p:nvSpPr>
        <p:spPr>
          <a:xfrm>
            <a:off x="4374396" y="4483274"/>
            <a:ext cx="1704814" cy="119337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4572000" y="4744577"/>
            <a:ext cx="162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Gniazdko ma prąd?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5286214" y="4095199"/>
            <a:ext cx="57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Tak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6079210" y="4657467"/>
            <a:ext cx="57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</a:t>
            </a:r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6085022" y="5067742"/>
            <a:ext cx="577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zaokrąglony 31"/>
          <p:cNvSpPr/>
          <p:nvPr/>
        </p:nvSpPr>
        <p:spPr>
          <a:xfrm>
            <a:off x="6662334" y="4744577"/>
            <a:ext cx="2123268" cy="735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/>
          <p:cNvSpPr txBox="1"/>
          <p:nvPr/>
        </p:nvSpPr>
        <p:spPr>
          <a:xfrm>
            <a:off x="6662334" y="4744577"/>
            <a:ext cx="212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Sprawdź korki</a:t>
            </a:r>
          </a:p>
        </p:txBody>
      </p:sp>
      <p:cxnSp>
        <p:nvCxnSpPr>
          <p:cNvPr id="34" name="Łącznik prosty ze strzałką 33"/>
          <p:cNvCxnSpPr/>
          <p:nvPr/>
        </p:nvCxnSpPr>
        <p:spPr>
          <a:xfrm>
            <a:off x="5212596" y="5676644"/>
            <a:ext cx="0" cy="371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/>
          <p:cNvSpPr txBox="1"/>
          <p:nvPr/>
        </p:nvSpPr>
        <p:spPr>
          <a:xfrm>
            <a:off x="5268133" y="5619199"/>
            <a:ext cx="57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Tak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DA2EEBCA-D31D-43B5-B86A-10417E33E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24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/>
              <a:t>Podstawy programowania robotów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Podział robotów, ze względu na przeznaczenie:</a:t>
            </a:r>
          </a:p>
          <a:p>
            <a:r>
              <a:rPr lang="pl-PL" dirty="0"/>
              <a:t>Przemysłowe</a:t>
            </a:r>
          </a:p>
          <a:p>
            <a:r>
              <a:rPr lang="pl-PL" dirty="0"/>
              <a:t>Naukowo-szkoleniowe</a:t>
            </a:r>
          </a:p>
          <a:p>
            <a:r>
              <a:rPr lang="pl-PL" dirty="0"/>
              <a:t>Medyczne</a:t>
            </a:r>
          </a:p>
          <a:p>
            <a:r>
              <a:rPr lang="pl-PL" dirty="0"/>
              <a:t>Wojskowe</a:t>
            </a:r>
          </a:p>
          <a:p>
            <a:r>
              <a:rPr lang="pl-PL" dirty="0"/>
              <a:t>Badawcze</a:t>
            </a:r>
          </a:p>
          <a:p>
            <a:endParaRPr 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FC2EAC2-8B0C-4D57-B497-A86C6E325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18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/>
              <a:t>Podstawy programowania robotów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Podział robotów, ze względu na mobilność:</a:t>
            </a:r>
          </a:p>
          <a:p>
            <a:r>
              <a:rPr lang="pl-PL" dirty="0"/>
              <a:t>Stacjonarne</a:t>
            </a:r>
          </a:p>
          <a:p>
            <a:r>
              <a:rPr lang="pl-PL" dirty="0"/>
              <a:t>Mobilne</a:t>
            </a:r>
          </a:p>
          <a:p>
            <a:endParaRPr 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B6B11A-9FD3-4605-9BF8-0A3D8CFFB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18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/>
              <a:t>Podstawy programowania robotów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Elementy budowy robota:</a:t>
            </a:r>
          </a:p>
          <a:p>
            <a:r>
              <a:rPr lang="pl-PL" dirty="0"/>
              <a:t>Pasywne</a:t>
            </a:r>
          </a:p>
          <a:p>
            <a:r>
              <a:rPr lang="pl-PL" dirty="0"/>
              <a:t>Aktywne</a:t>
            </a:r>
          </a:p>
          <a:p>
            <a:endParaRPr 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74B75A5-6B7D-49A2-9EE0-443E3CA2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09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dirty="0"/>
              <a:t>Podstawy programowania robotów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Elementy aktywne robota:</a:t>
            </a:r>
          </a:p>
          <a:p>
            <a:r>
              <a:rPr lang="pl-PL" dirty="0"/>
              <a:t>Napęd</a:t>
            </a:r>
          </a:p>
          <a:p>
            <a:r>
              <a:rPr lang="pl-PL" dirty="0"/>
              <a:t>Czujniki</a:t>
            </a:r>
          </a:p>
          <a:p>
            <a:r>
              <a:rPr lang="pl-PL" dirty="0"/>
              <a:t>Jednostka sterująca</a:t>
            </a:r>
          </a:p>
          <a:p>
            <a:endParaRPr 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95361EE-8680-47ED-BA4C-BD08C5D77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30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9600" b="1" dirty="0">
                <a:solidFill>
                  <a:schemeClr val="accent1"/>
                </a:solidFill>
              </a:rPr>
              <a:t>Dziękujemy!!!</a:t>
            </a:r>
            <a:r>
              <a:rPr lang="pl-PL" sz="9600" b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pl-PL" sz="9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84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122</Words>
  <Application>Microsoft Office PowerPoint</Application>
  <PresentationFormat>Panoramiczny</PresentationFormat>
  <Paragraphs>39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Prezentacja programu PowerPoint</vt:lpstr>
      <vt:lpstr>Podstawy programowania robotów</vt:lpstr>
      <vt:lpstr>Podstawy programowania robotów</vt:lpstr>
      <vt:lpstr>Podstawy programowania robotów</vt:lpstr>
      <vt:lpstr>Podstawy programowania robotów</vt:lpstr>
      <vt:lpstr>Podstawy programowania robotów</vt:lpstr>
      <vt:lpstr>Podstawy programowania robotów</vt:lpstr>
      <vt:lpstr>Podstawy programowania robotów</vt:lpstr>
      <vt:lpstr>Dziękujemy!!!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Sylwia Just</dc:creator>
  <cp:lastModifiedBy>Justyna Konopka</cp:lastModifiedBy>
  <cp:revision>10</cp:revision>
  <dcterms:created xsi:type="dcterms:W3CDTF">2021-05-05T09:19:58Z</dcterms:created>
  <dcterms:modified xsi:type="dcterms:W3CDTF">2021-06-23T23:17:26Z</dcterms:modified>
</cp:coreProperties>
</file>