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25"/>
  </p:notesMasterIdLst>
  <p:sldIdLst>
    <p:sldId id="256" r:id="rId2"/>
    <p:sldId id="262" r:id="rId3"/>
    <p:sldId id="263" r:id="rId4"/>
    <p:sldId id="268" r:id="rId5"/>
    <p:sldId id="269" r:id="rId6"/>
    <p:sldId id="270" r:id="rId7"/>
    <p:sldId id="271" r:id="rId8"/>
    <p:sldId id="273" r:id="rId9"/>
    <p:sldId id="272" r:id="rId10"/>
    <p:sldId id="275" r:id="rId11"/>
    <p:sldId id="276" r:id="rId12"/>
    <p:sldId id="277" r:id="rId13"/>
    <p:sldId id="278" r:id="rId14"/>
    <p:sldId id="279" r:id="rId15"/>
    <p:sldId id="281" r:id="rId16"/>
    <p:sldId id="264" r:id="rId17"/>
    <p:sldId id="280" r:id="rId18"/>
    <p:sldId id="265" r:id="rId19"/>
    <p:sldId id="282" r:id="rId20"/>
    <p:sldId id="284" r:id="rId21"/>
    <p:sldId id="283" r:id="rId22"/>
    <p:sldId id="266" r:id="rId23"/>
    <p:sldId id="261" r:id="rId2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371AC-F533-4ACD-B787-5F9C64626529}" type="datetimeFigureOut">
              <a:rPr lang="pl-PL" smtClean="0"/>
              <a:pPr/>
              <a:t>22.06.2021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13A0D-7794-4E74-A192-99098CA2929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8519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F4155-B9C1-48E5-B03F-B2E1E182398E}" type="datetime1">
              <a:rPr lang="pl-PL" smtClean="0"/>
              <a:pPr/>
              <a:t>22.06.2021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3C14-DB12-468A-BA4C-5644DFADB02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3334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34F17-C07A-4C57-9E4C-E7C6ED2982AF}" type="datetime1">
              <a:rPr lang="pl-PL" smtClean="0"/>
              <a:pPr/>
              <a:t>22.06.2021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3C14-DB12-468A-BA4C-5644DFADB02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8072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8FF4D-61CF-4E5F-B7CC-87395BF8FA7D}" type="datetime1">
              <a:rPr lang="pl-PL" smtClean="0"/>
              <a:pPr/>
              <a:t>22.06.2021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3C14-DB12-468A-BA4C-5644DFADB02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2872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458D-2CFC-4A28-BF3C-E4F00CA026F8}" type="datetime1">
              <a:rPr lang="pl-PL" smtClean="0"/>
              <a:pPr/>
              <a:t>22.06.2021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3C14-DB12-468A-BA4C-5644DFADB02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35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62E80-31CE-497D-A50E-F4D6F343E662}" type="datetime1">
              <a:rPr lang="pl-PL" smtClean="0"/>
              <a:pPr/>
              <a:t>22.06.2021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3C14-DB12-468A-BA4C-5644DFADB02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0275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0CC0B-737E-49A5-87FF-D16345313BAF}" type="datetime1">
              <a:rPr lang="pl-PL" smtClean="0"/>
              <a:pPr/>
              <a:t>22.06.2021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3C14-DB12-468A-BA4C-5644DFADB02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647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1B996-E1D7-4BD7-873C-49B997C57651}" type="datetime1">
              <a:rPr lang="pl-PL" smtClean="0"/>
              <a:pPr/>
              <a:t>22.06.2021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3C14-DB12-468A-BA4C-5644DFADB02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2167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0A7DF-4725-4EAC-A07B-83DBB2D08285}" type="datetime1">
              <a:rPr lang="pl-PL" smtClean="0"/>
              <a:pPr/>
              <a:t>22.06.2021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3C14-DB12-468A-BA4C-5644DFADB02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0655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2B71D-03F7-42F4-BD8F-245B637E0575}" type="datetime1">
              <a:rPr lang="pl-PL" smtClean="0"/>
              <a:pPr/>
              <a:t>22.06.2021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3C14-DB12-468A-BA4C-5644DFADB02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1438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C9619-4D3D-432B-B297-69B1DD995C96}" type="datetime1">
              <a:rPr lang="pl-PL" smtClean="0"/>
              <a:pPr/>
              <a:t>22.06.2021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3C14-DB12-468A-BA4C-5644DFADB02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6540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EF6D5-1B9A-4D00-BE6E-C6651AA671B2}" type="datetime1">
              <a:rPr lang="pl-PL" smtClean="0"/>
              <a:pPr/>
              <a:t>22.06.2021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D3C14-DB12-468A-BA4C-5644DFADB02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1681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D0C22-B6AC-4EE6-AF0F-2C114D7FD51F}" type="datetime1">
              <a:rPr lang="pl-PL" smtClean="0"/>
              <a:pPr/>
              <a:t>22.06.2021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D3C14-DB12-468A-BA4C-5644DFADB02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8447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26" y="-241061"/>
            <a:ext cx="11069833" cy="362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GO_MNiSW_-_P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590" y="5449464"/>
            <a:ext cx="19526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Obraz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3" y="5682825"/>
            <a:ext cx="8255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ole tekstowe 10"/>
          <p:cNvSpPr txBox="1"/>
          <p:nvPr/>
        </p:nvSpPr>
        <p:spPr>
          <a:xfrm>
            <a:off x="3759200" y="5626894"/>
            <a:ext cx="537763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Projekt "MOJA PASJA - MOJA PRZYSZŁOŚĆ"</a:t>
            </a:r>
          </a:p>
          <a:p>
            <a:r>
              <a:rPr lang="pl-PL" sz="1400" dirty="0"/>
              <a:t>Dofinansowano z programu "Społeczna odpowiedzialność nauki"  </a:t>
            </a:r>
            <a:br>
              <a:rPr lang="pl-PL" sz="1400" dirty="0"/>
            </a:br>
            <a:r>
              <a:rPr lang="pl-PL" sz="1400" dirty="0"/>
              <a:t>Ministra </a:t>
            </a:r>
            <a:r>
              <a:rPr lang="pl-PL" sz="1400" dirty="0" smtClean="0"/>
              <a:t>Nauki </a:t>
            </a:r>
            <a:r>
              <a:rPr lang="pl-PL" sz="1400" dirty="0"/>
              <a:t>i Szkolnictwa Wyższego</a:t>
            </a:r>
            <a:r>
              <a:rPr lang="pl-PL" sz="1400" dirty="0" smtClean="0"/>
              <a:t>.</a:t>
            </a:r>
            <a:r>
              <a:rPr lang="pl-PL" sz="1400" dirty="0"/>
              <a:t/>
            </a:r>
            <a:br>
              <a:rPr lang="pl-PL" sz="1400" dirty="0"/>
            </a:br>
            <a:r>
              <a:rPr lang="pl-PL" sz="1400" dirty="0"/>
              <a:t>Nr umowy SONP/SP/463655/2020</a:t>
            </a:r>
          </a:p>
          <a:p>
            <a:endParaRPr lang="pl-PL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1278147" y="2993365"/>
            <a:ext cx="10515600" cy="25193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6000" b="1" dirty="0" smtClean="0">
                <a:latin typeface="+mj-lt"/>
              </a:rPr>
              <a:t>Zawód medyczny </a:t>
            </a:r>
          </a:p>
          <a:p>
            <a:pPr algn="ctr">
              <a:buNone/>
            </a:pPr>
            <a:r>
              <a:rPr lang="pl-PL" sz="6000" b="1" dirty="0" smtClean="0">
                <a:latin typeface="+mj-lt"/>
              </a:rPr>
              <a:t>zawodem przyszłości</a:t>
            </a:r>
            <a:endParaRPr lang="pl-PL" sz="6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2026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54483" y="2234243"/>
            <a:ext cx="3372929" cy="1600200"/>
          </a:xfrm>
        </p:spPr>
        <p:txBody>
          <a:bodyPr>
            <a:noAutofit/>
          </a:bodyPr>
          <a:lstStyle/>
          <a:p>
            <a:r>
              <a:rPr lang="pl-PL" sz="4400" b="1" dirty="0" smtClean="0"/>
              <a:t>Dietetyk</a:t>
            </a:r>
            <a:endParaRPr lang="pl-PL" sz="44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024" y="250166"/>
            <a:ext cx="20574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4" name="Picture 2" descr="Grafika wektorowa, ikony, ilustracje Dietetyk na licencji royalty-free -  iSto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909" y="1288240"/>
            <a:ext cx="4742851" cy="40687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11351" y="2234243"/>
            <a:ext cx="3614468" cy="1600200"/>
          </a:xfrm>
        </p:spPr>
        <p:txBody>
          <a:bodyPr>
            <a:noAutofit/>
          </a:bodyPr>
          <a:lstStyle/>
          <a:p>
            <a:r>
              <a:rPr lang="pl-PL" sz="4400" b="1" dirty="0" smtClean="0"/>
              <a:t>Farmaceuta</a:t>
            </a:r>
            <a:endParaRPr lang="pl-PL" sz="44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024" y="250166"/>
            <a:ext cx="20574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2" name="Picture 2" descr="Grafika wektorowa Farmaceuta, obrazy wektorowe, Farmaceuta ilustracje i  klipar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633" y="966459"/>
            <a:ext cx="4959888" cy="49598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11351" y="2234243"/>
            <a:ext cx="3614468" cy="1600200"/>
          </a:xfrm>
        </p:spPr>
        <p:txBody>
          <a:bodyPr>
            <a:noAutofit/>
          </a:bodyPr>
          <a:lstStyle/>
          <a:p>
            <a:r>
              <a:rPr lang="pl-PL" sz="4400" b="1" dirty="0" smtClean="0"/>
              <a:t>Fizjoterapeuta</a:t>
            </a:r>
            <a:endParaRPr lang="pl-PL" sz="44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024" y="250166"/>
            <a:ext cx="20574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6" name="Picture 2" descr="Fizjoterapeuta Grafika Wektorowa, Clipartów i Ilustracji - 123R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3631" y="806568"/>
            <a:ext cx="5080179" cy="50801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2475" y="948906"/>
            <a:ext cx="10741325" cy="5228057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Już na początku szkoły średnie warto obrać sobie cele. 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Jeżeli zamierzasz studiować kierunek medyczny, taki jak pielęgniarstwo, powinieneś poświęcić nauce bardzo wiele wysiłku. 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Nie bez znaczenia będą maturalne oceny z biologii, chemii, czy fizyki.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Niezależnie od tego, jakie przedmioty zamierzasz wybrać na egzamin maturalny, </a:t>
            </a:r>
            <a:r>
              <a:rPr lang="pl-PL" b="1" dirty="0" smtClean="0"/>
              <a:t>wykorzystaj czas nauki w szkole średniej do przyswojenia języków obcych.</a:t>
            </a:r>
            <a:r>
              <a:rPr lang="pl-PL" dirty="0" smtClean="0"/>
              <a:t> </a:t>
            </a:r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771" y="0"/>
            <a:ext cx="20574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95223" y="1095555"/>
            <a:ext cx="10758577" cy="5081408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Zawody medyczne takiej, jak:</a:t>
            </a:r>
          </a:p>
          <a:p>
            <a:r>
              <a:rPr lang="pl-PL" dirty="0" smtClean="0"/>
              <a:t>Lekarz medycyny</a:t>
            </a:r>
          </a:p>
          <a:p>
            <a:r>
              <a:rPr lang="pl-PL" dirty="0" smtClean="0"/>
              <a:t>Lekarz stomatolog</a:t>
            </a:r>
          </a:p>
          <a:p>
            <a:r>
              <a:rPr lang="pl-PL" dirty="0" smtClean="0"/>
              <a:t>Pielęgniarka</a:t>
            </a:r>
          </a:p>
          <a:p>
            <a:r>
              <a:rPr lang="pl-PL" dirty="0" smtClean="0"/>
              <a:t>Położna</a:t>
            </a:r>
          </a:p>
          <a:p>
            <a:r>
              <a:rPr lang="pl-PL" dirty="0" smtClean="0"/>
              <a:t>Fizjoterapeuta</a:t>
            </a:r>
          </a:p>
          <a:p>
            <a:pPr>
              <a:buNone/>
            </a:pPr>
            <a:r>
              <a:rPr lang="pl-PL" dirty="0" smtClean="0"/>
              <a:t>wymagają nie tylko ukończenia studiów, ale również uzyskania prawa wykonywania zawodu.</a:t>
            </a:r>
          </a:p>
          <a:p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771" y="0"/>
            <a:ext cx="20574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38355" y="1371600"/>
            <a:ext cx="10758577" cy="1975450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Wykonywanie zawodu pielęgniarki i położnej reguluje </a:t>
            </a:r>
          </a:p>
          <a:p>
            <a:pPr>
              <a:buNone/>
            </a:pPr>
            <a:r>
              <a:rPr lang="pl-PL" dirty="0" smtClean="0"/>
              <a:t>ustawa z dnia 15 lipca 2011r. o zawodach pielęgniarki i położnej </a:t>
            </a:r>
          </a:p>
          <a:p>
            <a:pPr>
              <a:buNone/>
            </a:pPr>
            <a:r>
              <a:rPr lang="pl-PL" dirty="0" smtClean="0"/>
              <a:t>(</a:t>
            </a:r>
            <a:r>
              <a:rPr lang="pl-PL" dirty="0" err="1" smtClean="0"/>
              <a:t>Dz.U</a:t>
            </a:r>
            <a:r>
              <a:rPr lang="pl-PL" dirty="0" smtClean="0"/>
              <a:t>. z 2021 poz.479)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771" y="0"/>
            <a:ext cx="20574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67420" y="785003"/>
            <a:ext cx="10698192" cy="548209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l-PL" dirty="0" smtClean="0"/>
              <a:t>Wykonywanie zawodu pielęgniarki polega na udzielaniu świadczeń zdrowotnych, w szczególności na: </a:t>
            </a:r>
          </a:p>
          <a:p>
            <a:pPr marL="514350" indent="-514350">
              <a:buAutoNum type="arabicParenR"/>
            </a:pPr>
            <a:r>
              <a:rPr lang="pl-PL" dirty="0" smtClean="0"/>
              <a:t>rozpoznawaniu warunków i potrzeb zdrowotnych pacjenta; </a:t>
            </a:r>
          </a:p>
          <a:p>
            <a:pPr marL="514350" indent="-514350">
              <a:buAutoNum type="arabicParenR"/>
            </a:pPr>
            <a:r>
              <a:rPr lang="pl-PL" dirty="0" smtClean="0"/>
              <a:t>rozpoznawaniu problemów pielęgnacyjnych pacjenta;</a:t>
            </a:r>
          </a:p>
          <a:p>
            <a:pPr marL="514350" indent="-514350">
              <a:buAutoNum type="arabicParenR"/>
            </a:pPr>
            <a:r>
              <a:rPr lang="pl-PL" dirty="0" smtClean="0"/>
              <a:t>planowaniu i sprawowaniu opieki pielęgnacyjnej nad pacjentem;</a:t>
            </a:r>
          </a:p>
          <a:p>
            <a:pPr marL="514350" indent="-514350">
              <a:buAutoNum type="arabicParenR"/>
            </a:pPr>
            <a:r>
              <a:rPr lang="pl-PL" dirty="0" smtClean="0"/>
              <a:t>samodzielnym udzielaniu w określonym zakresie świadczeń zapobiegawczych, diagnostycznych, leczniczych i rehabilitacyjnych oraz medycznych czynności ratunkowych;</a:t>
            </a:r>
          </a:p>
          <a:p>
            <a:pPr marL="514350" indent="-514350">
              <a:buAutoNum type="arabicParenR"/>
            </a:pPr>
            <a:r>
              <a:rPr lang="pl-PL" dirty="0" smtClean="0"/>
              <a:t>realizacji zleceń lekarskich w procesie diagnostyki, leczenia i rehabilitacji;</a:t>
            </a:r>
          </a:p>
          <a:p>
            <a:pPr marL="514350" indent="-514350">
              <a:buAutoNum type="arabicParenR"/>
            </a:pPr>
            <a:r>
              <a:rPr lang="pl-PL" dirty="0" smtClean="0"/>
              <a:t>orzekaniu o rodzaju i zakresie świadczeń opiekuńczo-pielęgnacyjnych;</a:t>
            </a:r>
          </a:p>
          <a:p>
            <a:pPr marL="514350" indent="-514350">
              <a:buAutoNum type="arabicParenR"/>
            </a:pPr>
            <a:r>
              <a:rPr lang="pl-PL" dirty="0" smtClean="0"/>
              <a:t>edukacji zdrowotnej i promocji zdrowia.</a:t>
            </a: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771" y="0"/>
            <a:ext cx="20574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868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95223" y="1095555"/>
            <a:ext cx="10758577" cy="508140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buNone/>
            </a:pPr>
            <a:r>
              <a:rPr lang="pl-PL" dirty="0" smtClean="0"/>
              <a:t>Za wykonywanie zawodu pielęgniarki uważa się również: 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pl-PL" dirty="0" smtClean="0"/>
              <a:t>nauczanie zawodu pielęgniarki lub położnej, wykonywanie pracy na rzecz doskonalenia zawodowego pielęgniarek i położnych lub nauczanie innych zawodów medycznych, których programy kształcenia wymagają współudziału pielęgniarki lub położnej; 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pl-PL" dirty="0" smtClean="0"/>
              <a:t>prowadzenie prac naukowo-badawczych w zakresie pielęgniarstwa;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pl-PL" dirty="0" smtClean="0"/>
              <a:t>kierowanie i zarządzanie zespołami pielęgniarek lub położnych; 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pl-PL" dirty="0" smtClean="0"/>
              <a:t>zatrudnienie w podmiocie leczniczym na stanowiskach administracyjnych, na których wykonuje się czynności związane z przygotowywaniem, organizowaniem lub nadzorem nad udzielaniem świadczeń opieki zdrowotnej; </a:t>
            </a:r>
            <a:r>
              <a:rPr lang="pl-PL" dirty="0" err="1" smtClean="0"/>
              <a:t>itp</a:t>
            </a:r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0927" y="0"/>
            <a:ext cx="1822243" cy="1737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8957152" cy="1325563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066795"/>
            <a:ext cx="10515600" cy="4191674"/>
          </a:xfrm>
        </p:spPr>
        <p:txBody>
          <a:bodyPr/>
          <a:lstStyle/>
          <a:p>
            <a:r>
              <a:rPr lang="pl-PL" dirty="0" smtClean="0"/>
              <a:t>Pielęgniarka jest również odpowiedzialna za stan zdrowia pacjenta, a w sytuacja jego pogorszenia lub bezpośredniego zagrożenia życia jest zobowiązana do udzielenia pierwszej pomocy.</a:t>
            </a: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771" y="0"/>
            <a:ext cx="20574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60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9846" y="1230033"/>
            <a:ext cx="10515600" cy="49033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 err="1" smtClean="0"/>
              <a:t>PWSIiP</a:t>
            </a:r>
            <a:r>
              <a:rPr lang="pl-PL" dirty="0" smtClean="0"/>
              <a:t> w Łomży przygotowuje do wykonywania zawodu pielęgniarki w oparciu o nowoczesną technologię symulacji medycznej. </a:t>
            </a:r>
          </a:p>
          <a:p>
            <a:pPr>
              <a:buNone/>
            </a:pPr>
            <a:r>
              <a:rPr lang="pl-PL" dirty="0" smtClean="0"/>
              <a:t>Adepci pielęgniarstwa poznają tajniki wiedzy medycznej oraz są przygotowani do praktycznego wykonywania zawodu, wielokrotnie ćwicząc poszczególne procedury medyczne na trenażerach i inteligentnych fantomach w Centrum Symulacji Medycznej. </a:t>
            </a:r>
          </a:p>
          <a:p>
            <a:pPr>
              <a:buNone/>
            </a:pPr>
            <a:r>
              <a:rPr lang="pl-PL" dirty="0" smtClean="0"/>
              <a:t>Praktyczną i teoretyczną wiedzę przekazują studentom znakomici specjaliści, którzy na co dzień pracują w placówkach medycznych, zajmują się różnorodną tematyką medyczną, a ich dokonania zawodowe wzbudzają szacunek i podziw.</a:t>
            </a: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7795" y="0"/>
            <a:ext cx="1865375" cy="1779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60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26056" y="979866"/>
            <a:ext cx="10515600" cy="4191674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  <a:buNone/>
            </a:pPr>
            <a:r>
              <a:rPr lang="pl-PL" b="1" dirty="0" smtClean="0"/>
              <a:t>Zawód</a:t>
            </a:r>
            <a:r>
              <a:rPr lang="pl-PL" dirty="0" smtClean="0"/>
              <a:t> jest to „zespół czynności społecznie użytecznych, wyodrębnionych na skutek społecznego podziału pracy, powtarzających się systematycznie, wymagających od pracownika odpowiedniej wiedzy, który jest źródłem utrzymania pracownika i jego rodziny”</a:t>
            </a: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771" y="0"/>
            <a:ext cx="20574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545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4132" y="698740"/>
            <a:ext cx="9901687" cy="54518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Centrum Symulacji Medycznej to technologicznie zaawansowana oraz informatycznie zaaranżowana infrastruktura do nauki studentów pielęgniarstwa. Są w nim inteligentne symulatory: dorosłego mężczyzny, kobiety, dziecka, niemowlęcia, wcześniaka, kobiety rodzącej, starego człowieka. Fantomy i symulatory do nauki złożonych procedur pielęgniarskich oraz reanimacji. </a:t>
            </a:r>
          </a:p>
          <a:p>
            <a:pPr>
              <a:buNone/>
            </a:pP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771" y="0"/>
            <a:ext cx="20574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6" name="Picture 2" descr="https://www.pwsip.edu.pl/csm/images/headers/csm-head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440" y="4099989"/>
            <a:ext cx="10518776" cy="20544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460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4132" y="698740"/>
            <a:ext cx="9901687" cy="54518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CSM odwzorowuje klimat nowoczesnych szpitalnych sal, jest wyposażone w specjalistyczną aparaturę: kardiomonitory, respirator, wózki reanimacyjne, nowoczesne defibrylatory, pompy infuzyjne do podawania leków, inkubator, łóżka standardowe i specjalistyczne – ortopedyczne oraz do intensywnej terapii. W CSM studenci pielęgniarstwa zdobywają unikalne praktyczne umiejętności i doświadczenie, pod czujnym okiem instruktorów symulacji medycznej.</a:t>
            </a: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771" y="0"/>
            <a:ext cx="20574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4" descr="Inteligentny fantom Apollo trafił do PWSIiP (FOTO) | xlomza.p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20609" y="3623295"/>
            <a:ext cx="4606205" cy="3070804"/>
          </a:xfrm>
          <a:prstGeom prst="rect">
            <a:avLst/>
          </a:prstGeom>
          <a:noFill/>
        </p:spPr>
      </p:pic>
      <p:pic>
        <p:nvPicPr>
          <p:cNvPr id="36870" name="Picture 6" descr="https://www.radio.bialystok.pl/src/383/36e9d203e297bac94194be38b80e8cc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9370" y="3915313"/>
            <a:ext cx="5037528" cy="28336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460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8957152" cy="1325563"/>
          </a:xfrm>
        </p:spPr>
        <p:txBody>
          <a:bodyPr/>
          <a:lstStyle/>
          <a:p>
            <a:r>
              <a:rPr lang="pl-PL" dirty="0" smtClean="0"/>
              <a:t>Piśmiennictwo: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066795"/>
            <a:ext cx="10515600" cy="4191674"/>
          </a:xfrm>
        </p:spPr>
        <p:txBody>
          <a:bodyPr/>
          <a:lstStyle/>
          <a:p>
            <a:r>
              <a:rPr lang="pl-PL" dirty="0" smtClean="0"/>
              <a:t>Wołk Z.: </a:t>
            </a:r>
            <a:r>
              <a:rPr lang="pl-PL" dirty="0" err="1" smtClean="0"/>
              <a:t>Zawodoznawstwo</a:t>
            </a:r>
            <a:r>
              <a:rPr lang="pl-PL" dirty="0" smtClean="0"/>
              <a:t>. Wiedza o współczesnej pracy, </a:t>
            </a:r>
            <a:r>
              <a:rPr lang="pl-PL" dirty="0" err="1" smtClean="0"/>
              <a:t>Difin</a:t>
            </a:r>
            <a:r>
              <a:rPr lang="pl-PL" dirty="0" smtClean="0"/>
              <a:t>, Warszawa 2013, 12-15.</a:t>
            </a:r>
          </a:p>
          <a:p>
            <a:r>
              <a:rPr lang="pl-PL" dirty="0" smtClean="0"/>
              <a:t>Ustawa z dnia 15 lipca 2011r. o zawodzie pielęgniarki i położnej (</a:t>
            </a:r>
            <a:r>
              <a:rPr lang="pl-PL" dirty="0" err="1" smtClean="0"/>
              <a:t>Dz.U</a:t>
            </a:r>
            <a:r>
              <a:rPr lang="pl-PL" dirty="0" smtClean="0"/>
              <a:t>. z 2021 poz. 479.</a:t>
            </a: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771" y="0"/>
            <a:ext cx="20574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605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9600" b="1" smtClean="0">
                <a:solidFill>
                  <a:schemeClr val="accent1"/>
                </a:solidFill>
              </a:rPr>
              <a:t>Dziękujemy!!!</a:t>
            </a:r>
            <a:r>
              <a:rPr lang="pl-PL" sz="9600" b="1" smtClean="0">
                <a:solidFill>
                  <a:schemeClr val="accent1"/>
                </a:solidFill>
                <a:sym typeface="Wingdings" panose="05000000000000000000" pitchFamily="2" charset="2"/>
              </a:rPr>
              <a:t></a:t>
            </a:r>
            <a:endParaRPr lang="pl-PL" sz="9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58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8957152" cy="1325563"/>
          </a:xfrm>
        </p:spPr>
        <p:txBody>
          <a:bodyPr/>
          <a:lstStyle/>
          <a:p>
            <a:pPr algn="ctr"/>
            <a:r>
              <a:rPr lang="pl-PL" b="1" dirty="0" smtClean="0"/>
              <a:t>PODZIAŁ  ZAWODÓW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33245" y="1682151"/>
            <a:ext cx="10620555" cy="4576318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Zawody zorientowane na:</a:t>
            </a:r>
          </a:p>
          <a:p>
            <a:r>
              <a:rPr lang="pl-PL" dirty="0" smtClean="0"/>
              <a:t>ludzi,</a:t>
            </a:r>
          </a:p>
          <a:p>
            <a:r>
              <a:rPr lang="pl-PL" dirty="0" smtClean="0"/>
              <a:t>rzeczy,</a:t>
            </a:r>
          </a:p>
          <a:p>
            <a:r>
              <a:rPr lang="pl-PL" dirty="0" smtClean="0"/>
              <a:t>dane,</a:t>
            </a:r>
          </a:p>
          <a:p>
            <a:r>
              <a:rPr lang="pl-PL" dirty="0" smtClean="0"/>
              <a:t>środowisko naturalne,</a:t>
            </a:r>
          </a:p>
          <a:p>
            <a:r>
              <a:rPr lang="pl-PL" dirty="0" smtClean="0"/>
              <a:t>działalność twórczą.</a:t>
            </a:r>
          </a:p>
          <a:p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771" y="0"/>
            <a:ext cx="20574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272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4286" y="405442"/>
            <a:ext cx="10620555" cy="4576318"/>
          </a:xfrm>
        </p:spPr>
        <p:txBody>
          <a:bodyPr/>
          <a:lstStyle/>
          <a:p>
            <a:pPr algn="ctr">
              <a:buNone/>
            </a:pPr>
            <a:endParaRPr lang="pl-PL" sz="3600" b="1" dirty="0" smtClean="0"/>
          </a:p>
          <a:p>
            <a:pPr algn="ctr">
              <a:buNone/>
            </a:pPr>
            <a:endParaRPr lang="pl-PL" sz="3600" b="1" dirty="0" smtClean="0"/>
          </a:p>
          <a:p>
            <a:pPr algn="ctr">
              <a:buNone/>
            </a:pPr>
            <a:endParaRPr lang="pl-PL" sz="3600" b="1" dirty="0" smtClean="0"/>
          </a:p>
          <a:p>
            <a:pPr algn="ctr">
              <a:buNone/>
            </a:pPr>
            <a:r>
              <a:rPr lang="pl-PL" sz="3600" b="1" dirty="0" smtClean="0"/>
              <a:t>JAKIE ZNASZ ZAWODY MEDYCZNE?</a:t>
            </a:r>
          </a:p>
          <a:p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771" y="0"/>
            <a:ext cx="20574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272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5843108" y="923026"/>
            <a:ext cx="3932237" cy="1600200"/>
          </a:xfrm>
        </p:spPr>
        <p:txBody>
          <a:bodyPr>
            <a:normAutofit/>
          </a:bodyPr>
          <a:lstStyle/>
          <a:p>
            <a:r>
              <a:rPr lang="pl-PL" sz="8000" b="1" dirty="0" smtClean="0"/>
              <a:t>Lekarz</a:t>
            </a:r>
            <a:endParaRPr lang="pl-PL" sz="8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771" y="0"/>
            <a:ext cx="20574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lekarz-i-doktor-ruchomy-obrazek-000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4646" y="1259458"/>
            <a:ext cx="2556937" cy="49033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272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64039" y="1863307"/>
            <a:ext cx="5436258" cy="1600200"/>
          </a:xfrm>
        </p:spPr>
        <p:txBody>
          <a:bodyPr>
            <a:noAutofit/>
          </a:bodyPr>
          <a:lstStyle/>
          <a:p>
            <a:r>
              <a:rPr lang="pl-PL" sz="4400" b="1" dirty="0" smtClean="0"/>
              <a:t>Lekarz stomatolog (dentysta)</a:t>
            </a:r>
            <a:endParaRPr lang="pl-PL" sz="4400" b="1" dirty="0"/>
          </a:p>
        </p:txBody>
      </p:sp>
      <p:pic>
        <p:nvPicPr>
          <p:cNvPr id="24578" name="Picture 2" descr="▷ Dentyści: obrazki ruchome, animowane gify i animacje ‐ 100% DARMO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424" y="1680453"/>
            <a:ext cx="3933345" cy="3757842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024" y="250166"/>
            <a:ext cx="20574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 descr="Obrazek &amp;amp;quot;dentysta-ruchomy-obrazek-0006&amp;amp;quot; w Ruchomych Obrazkach  Dentyści - Gify.net | Dentist, Massage chair, Graphic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95426" y="3605541"/>
            <a:ext cx="2965330" cy="2965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64038" y="1863307"/>
            <a:ext cx="5814203" cy="1600200"/>
          </a:xfrm>
        </p:spPr>
        <p:txBody>
          <a:bodyPr>
            <a:noAutofit/>
          </a:bodyPr>
          <a:lstStyle/>
          <a:p>
            <a:r>
              <a:rPr lang="pl-PL" sz="4400" b="1" dirty="0" smtClean="0"/>
              <a:t>Pielęgniarka/Pielęgniarz</a:t>
            </a:r>
            <a:endParaRPr lang="pl-PL" sz="44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024" y="250166"/>
            <a:ext cx="20574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 descr="pielegniarka-ruchomy-obrazek-000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900" y="1224950"/>
            <a:ext cx="2536781" cy="37544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564038" y="1863307"/>
            <a:ext cx="5814203" cy="1600200"/>
          </a:xfrm>
        </p:spPr>
        <p:txBody>
          <a:bodyPr>
            <a:noAutofit/>
          </a:bodyPr>
          <a:lstStyle/>
          <a:p>
            <a:r>
              <a:rPr lang="pl-PL" sz="6000" b="1" dirty="0" smtClean="0"/>
              <a:t>Położna</a:t>
            </a:r>
            <a:endParaRPr lang="pl-PL" sz="60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024" y="250166"/>
            <a:ext cx="20574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6" name="Picture 2" descr="Grafika wektorowa Położna, obrazy wektorowe, Położna ilustracje i klipar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6843" y="635510"/>
            <a:ext cx="3579661" cy="57007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65962" y="1863307"/>
            <a:ext cx="5512279" cy="1600200"/>
          </a:xfrm>
        </p:spPr>
        <p:txBody>
          <a:bodyPr>
            <a:noAutofit/>
          </a:bodyPr>
          <a:lstStyle/>
          <a:p>
            <a:r>
              <a:rPr lang="pl-PL" sz="4400" b="1" dirty="0" smtClean="0"/>
              <a:t>Ratownik Medyczny</a:t>
            </a:r>
            <a:endParaRPr lang="pl-PL" sz="44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024" y="250166"/>
            <a:ext cx="20574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 descr="Dzień Ratownictwa Medyczne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851" y="1082341"/>
            <a:ext cx="5089285" cy="4749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298</TotalTime>
  <Words>388</Words>
  <Application>Microsoft Office PowerPoint</Application>
  <PresentationFormat>Panoramiczny</PresentationFormat>
  <Paragraphs>65</Paragraphs>
  <Slides>23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Wingdings</vt:lpstr>
      <vt:lpstr>Office Theme</vt:lpstr>
      <vt:lpstr>Prezentacja programu PowerPoint</vt:lpstr>
      <vt:lpstr>Prezentacja programu PowerPoint</vt:lpstr>
      <vt:lpstr>PODZIAŁ  ZAWODÓW</vt:lpstr>
      <vt:lpstr>Prezentacja programu PowerPoint</vt:lpstr>
      <vt:lpstr>Lekarz</vt:lpstr>
      <vt:lpstr>Lekarz stomatolog (dentysta)</vt:lpstr>
      <vt:lpstr>Pielęgniarka/Pielęgniarz</vt:lpstr>
      <vt:lpstr>Położna</vt:lpstr>
      <vt:lpstr>Ratownik Medyczny</vt:lpstr>
      <vt:lpstr>Dietetyk</vt:lpstr>
      <vt:lpstr>Farmaceuta</vt:lpstr>
      <vt:lpstr>Fizjoterapeuta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Piśmiennictwo:</vt:lpstr>
      <vt:lpstr>Dziękujemy!!!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Sylwia Just</dc:creator>
  <cp:lastModifiedBy>Jutyna Konopka</cp:lastModifiedBy>
  <cp:revision>21</cp:revision>
  <dcterms:created xsi:type="dcterms:W3CDTF">2021-05-05T09:19:58Z</dcterms:created>
  <dcterms:modified xsi:type="dcterms:W3CDTF">2021-06-22T06:05:30Z</dcterms:modified>
</cp:coreProperties>
</file>